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3"/>
    <p:sldId id="265" r:id="rId4"/>
    <p:sldId id="257" r:id="rId5"/>
    <p:sldId id="258" r:id="rId6"/>
    <p:sldId id="259" r:id="rId7"/>
    <p:sldId id="260" r:id="rId8"/>
    <p:sldId id="262" r:id="rId9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tableStyles" Target="tableStyles.xml"/><Relationship Id="rId13" Type="http://schemas.openxmlformats.org/officeDocument/2006/relationships/viewProps" Target="viewProps.xml"/><Relationship Id="rId12" Type="http://schemas.openxmlformats.org/officeDocument/2006/relationships/presProps" Target="presProps.xml"/><Relationship Id="rId11" Type="http://schemas.openxmlformats.org/officeDocument/2006/relationships/handoutMaster" Target="handoutMasters/handoutMaster1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322962"/>
            <a:ext cx="9144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Date Placeholder 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825625"/>
            <a:ext cx="105156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/>
              <a:t>Second level 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3750945"/>
            <a:ext cx="9843135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610028"/>
            <a:ext cx="7321550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700" y="258445"/>
            <a:ext cx="105156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47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1700" y="1825625"/>
            <a:ext cx="51816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>
                <a:sym typeface="+mn-ea"/>
              </a:rPr>
              <a:t>Second level</a:t>
            </a:r>
            <a:endParaRPr lang="en-US" dirty="0"/>
          </a:p>
          <a:p>
            <a:pPr lvl="2"/>
            <a:r>
              <a:rPr lang="en-US" dirty="0">
                <a:sym typeface="+mn-ea"/>
              </a:rPr>
              <a:t>Third level</a:t>
            </a:r>
            <a:endParaRPr lang="en-US" dirty="0"/>
          </a:p>
          <a:p>
            <a:pPr lvl="3"/>
            <a:r>
              <a:rPr lang="en-US" dirty="0">
                <a:sym typeface="+mn-ea"/>
              </a:rPr>
              <a:t>Fourth level</a:t>
            </a:r>
            <a:endParaRPr lang="en-US" dirty="0"/>
          </a:p>
          <a:p>
            <a:pPr lvl="4"/>
            <a:r>
              <a:rPr lang="en-US" dirty="0">
                <a:sym typeface="+mn-ea"/>
              </a:rPr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400"/>
            </a:lvl1pPr>
          </a:lstStyle>
          <a:p>
            <a:r>
              <a:rPr lang="en-US" dirty="0" smtClean="0">
                <a:sym typeface="+mn-ea"/>
              </a:rPr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en-US" dirty="0">
                <a:sym typeface="+mn-ea"/>
              </a:rPr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747" y="127000"/>
            <a:ext cx="41652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4000" y="766354"/>
            <a:ext cx="5817375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1827" y="2057400"/>
            <a:ext cx="41652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24484" y="365125"/>
            <a:ext cx="1529316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8879958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 smtClean="0"/>
              <a:t>Click to edit Master text styles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  <a:endParaRPr lang="en-US" dirty="0" smtClean="0"/>
          </a:p>
          <a:p>
            <a:pPr lvl="2"/>
            <a:r>
              <a:rPr lang="en-US" dirty="0" smtClean="0"/>
              <a:t>Third level</a:t>
            </a:r>
            <a:endParaRPr lang="en-US" dirty="0"/>
          </a:p>
          <a:p>
            <a:pPr lvl="3"/>
            <a:r>
              <a:rPr lang="en-US" dirty="0" smtClean="0"/>
              <a:t>Fourth level</a:t>
            </a:r>
            <a:endParaRPr lang="en-US" dirty="0"/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96645"/>
            <a:ext cx="9144000" cy="773430"/>
          </a:xfrm>
        </p:spPr>
        <p:txBody>
          <a:bodyPr>
            <a:normAutofit/>
          </a:bodyPr>
          <a:lstStyle/>
          <a:p>
            <a:r>
              <a:rPr lang="en-US" sz="1555">
                <a:latin typeface="Times New Roman" panose="02020603050405020304" charset="0"/>
                <a:cs typeface="Times New Roman" panose="02020603050405020304" charset="0"/>
              </a:rPr>
              <a:t>Муниципальное бюджетное общеобразовательное учреждение «Средняя общеобразовательная школа им. Н.А.Самигуллина с.Маскара» Кукморского муниципального района РТ</a:t>
            </a:r>
            <a:endParaRPr lang="en-US" sz="1555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400" b="1">
                <a:latin typeface="Times New Roman" panose="02020603050405020304" charset="0"/>
                <a:cs typeface="Times New Roman" panose="02020603050405020304" charset="0"/>
              </a:rPr>
              <a:t>Использование оборудования центра Точка роста </a:t>
            </a:r>
            <a:endParaRPr lang="en-US" sz="4400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>
            <p:ph sz="half" idx="2"/>
          </p:nvPr>
        </p:nvPicPr>
        <p:blipFill rotWithShape="1">
          <a:blip r:embed="rId1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3" name="Рисунок 3"/>
          <p:cNvPicPr>
            <a:picLocks noChangeAspect="1"/>
          </p:cNvPicPr>
          <p:nvPr/>
        </p:nvPicPr>
        <p:blipFill rotWithShape="1">
          <a:blip r:embed="rId1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60240" y="1556385"/>
            <a:ext cx="6690995" cy="4456430"/>
          </a:xfrm>
        </p:spPr>
        <p:txBody>
          <a:bodyPr>
            <a:normAutofit/>
          </a:bodyPr>
          <a:p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Хасанзянова Лейля Альфритовна</a:t>
            </a:r>
            <a:b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Специализация (по диплому) : учитель математики и физики</a:t>
            </a:r>
            <a:b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Квалификация: первая квалификационная категория</a:t>
            </a:r>
            <a:b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Общий стаж: 27 лет</a:t>
            </a:r>
            <a:b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Педагогический стаж: 27 лет</a:t>
            </a:r>
            <a:b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ru-RU" altLang="en-US" sz="2220">
                <a:latin typeface="Times New Roman" panose="02020603050405020304" charset="0"/>
                <a:cs typeface="Times New Roman" panose="02020603050405020304" charset="0"/>
              </a:rPr>
              <a:t>Тема метадической работы:Развитие познавательного интереса  на уроках физики через использование интерактивных средств обучения.</a:t>
            </a:r>
            <a:endParaRPr lang="ru-RU" altLang="en-US" sz="222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23875" y="1556385"/>
            <a:ext cx="3371850" cy="445643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>
            <p:ph sz="half" idx="2"/>
          </p:nvPr>
        </p:nvPicPr>
        <p:blipFill rotWithShape="1">
          <a:blip r:embed="rId2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8665" y="1170940"/>
            <a:ext cx="10515600" cy="920750"/>
          </a:xfrm>
        </p:spPr>
        <p:txBody>
          <a:bodyPr>
            <a:normAutofit/>
          </a:bodyPr>
          <a:p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</a:rPr>
              <a:t>Использование </a:t>
            </a:r>
            <a:r>
              <a:rPr lang="ru-RU" altLang="en-US" sz="3110">
                <a:latin typeface="Times New Roman" panose="02020603050405020304" charset="0"/>
                <a:cs typeface="Times New Roman" panose="02020603050405020304" charset="0"/>
              </a:rPr>
              <a:t>цифрового оборудования на уроках физики</a:t>
            </a:r>
            <a:endParaRPr lang="ru-RU" altLang="en-US" sz="311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3254375" y="2212340"/>
            <a:ext cx="6205220" cy="440499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>
            <p:ph sz="half" idx="2"/>
          </p:nvPr>
        </p:nvPicPr>
        <p:blipFill rotWithShape="1">
          <a:blip r:embed="rId2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545" y="941070"/>
            <a:ext cx="10515600" cy="1325563"/>
          </a:xfrm>
        </p:spPr>
        <p:txBody>
          <a:bodyPr>
            <a:normAutofit fontScale="90000"/>
          </a:bodyPr>
          <a:p>
            <a:r>
              <a:rPr lang="ru-RU" altLang="en-US" sz="311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Использование цифрового оборудования на уроках физики</a:t>
            </a:r>
            <a:br>
              <a:rPr lang="ru-RU" altLang="en-US" sz="3555"/>
            </a:br>
            <a:endParaRPr lang="ru-RU" altLang="en-US" sz="3555"/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780030" y="1769745"/>
            <a:ext cx="6631940" cy="49161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>
            <p:ph sz="half" idx="2"/>
          </p:nvPr>
        </p:nvPicPr>
        <p:blipFill rotWithShape="1">
          <a:blip r:embed="rId2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/>
          <a:srcRect l="65701"/>
          <a:stretch>
            <a:fillRect/>
          </a:stretch>
        </p:blipFill>
        <p:spPr>
          <a:xfrm>
            <a:off x="10609580" y="79375"/>
            <a:ext cx="1200785" cy="9963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7865" y="1014095"/>
            <a:ext cx="10546080" cy="1011555"/>
          </a:xfrm>
        </p:spPr>
        <p:txBody>
          <a:bodyPr>
            <a:normAutofit/>
          </a:bodyPr>
          <a:p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Использование цифрового оборудования на уроках физики</a:t>
            </a:r>
            <a:endParaRPr lang="ru-RU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004185" y="2025650"/>
            <a:ext cx="6623685" cy="4761865"/>
          </a:xfrm>
          <a:prstGeom prst="rect">
            <a:avLst/>
          </a:prstGeom>
        </p:spPr>
      </p:pic>
      <p:pic>
        <p:nvPicPr>
          <p:cNvPr id="5" name="Рисунок 3"/>
          <p:cNvPicPr>
            <a:picLocks noChangeAspect="1"/>
          </p:cNvPicPr>
          <p:nvPr/>
        </p:nvPicPr>
        <p:blipFill rotWithShape="1">
          <a:blip r:embed="rId2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>
            <p:ph sz="half" idx="2"/>
          </p:nvPr>
        </p:nvPicPr>
        <p:blipFill rotWithShape="1">
          <a:blip r:embed="rId2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39495"/>
            <a:ext cx="10515600" cy="1072515"/>
          </a:xfrm>
        </p:spPr>
        <p:txBody>
          <a:bodyPr>
            <a:normAutofit/>
          </a:bodyPr>
          <a:p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Использование цифрового оборудования на уроках физики</a:t>
            </a:r>
            <a:endParaRPr lang="ru-RU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4" name="Замещающее содержимое 3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1961515" y="2230755"/>
            <a:ext cx="2431415" cy="4351655"/>
          </a:xfrm>
          <a:prstGeom prst="rect">
            <a:avLst/>
          </a:prstGeom>
        </p:spPr>
      </p:pic>
      <p:pic>
        <p:nvPicPr>
          <p:cNvPr id="5" name="Замещающее содержимое 4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41235" y="2230755"/>
            <a:ext cx="2360295" cy="43516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/>
        </p:nvPicPr>
        <p:blipFill rotWithShape="1">
          <a:blip r:embed="rId3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1705" y="968375"/>
            <a:ext cx="10586720" cy="1031240"/>
          </a:xfrm>
        </p:spPr>
        <p:txBody>
          <a:bodyPr>
            <a:normAutofit/>
          </a:bodyPr>
          <a:p>
            <a:r>
              <a:rPr lang="ru-RU" altLang="en-US" sz="2800">
                <a:latin typeface="Times New Roman" panose="02020603050405020304" charset="0"/>
                <a:cs typeface="Times New Roman" panose="02020603050405020304" charset="0"/>
                <a:sym typeface="+mn-ea"/>
              </a:rPr>
              <a:t>Использование цифрового оборудования на уроках физики</a:t>
            </a:r>
            <a:endParaRPr lang="ru-RU" altLang="en-US" sz="28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5" name="Замещающее содержимое 4"/>
          <p:cNvPicPr>
            <a:picLocks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434975" y="2143760"/>
            <a:ext cx="4979035" cy="3542665"/>
          </a:xfrm>
          <a:prstGeom prst="rect">
            <a:avLst/>
          </a:prstGeom>
        </p:spPr>
      </p:pic>
      <p:pic>
        <p:nvPicPr>
          <p:cNvPr id="6" name="Рисунок 3"/>
          <p:cNvPicPr>
            <a:picLocks noChangeAspect="1"/>
          </p:cNvPicPr>
          <p:nvPr/>
        </p:nvPicPr>
        <p:blipFill rotWithShape="1">
          <a:blip r:embed="rId2"/>
          <a:srcRect l="65701"/>
          <a:stretch>
            <a:fillRect/>
          </a:stretch>
        </p:blipFill>
        <p:spPr>
          <a:xfrm>
            <a:off x="10538460" y="213360"/>
            <a:ext cx="1200785" cy="9963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t="20182" r="38169"/>
          <a:stretch>
            <a:fillRect/>
          </a:stretch>
        </p:blipFill>
        <p:spPr>
          <a:xfrm>
            <a:off x="523875" y="213360"/>
            <a:ext cx="2069465" cy="727710"/>
          </a:xfrm>
          <a:prstGeom prst="rect">
            <a:avLst/>
          </a:prstGeom>
        </p:spPr>
      </p:pic>
      <p:pic>
        <p:nvPicPr>
          <p:cNvPr id="8" name="Замещающее содержимое 7"/>
          <p:cNvPicPr>
            <a:picLocks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325235" y="2143760"/>
            <a:ext cx="5203190" cy="35420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779</Words>
  <Application>WPS Presentation</Application>
  <PresentationFormat>宽屏</PresentationFormat>
  <Paragraphs>16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6" baseType="lpstr">
      <vt:lpstr>Arial</vt:lpstr>
      <vt:lpstr>SimSun</vt:lpstr>
      <vt:lpstr>Wingdings</vt:lpstr>
      <vt:lpstr>Calibri Light</vt:lpstr>
      <vt:lpstr>Microsoft YaHei</vt:lpstr>
      <vt:lpstr>Arial Unicode MS</vt:lpstr>
      <vt:lpstr>Calibri</vt:lpstr>
      <vt:lpstr>Times New Roman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fizik</cp:lastModifiedBy>
  <cp:revision>3</cp:revision>
  <dcterms:created xsi:type="dcterms:W3CDTF">2023-12-27T07:03:24Z</dcterms:created>
  <dcterms:modified xsi:type="dcterms:W3CDTF">2023-12-27T07:39:12Z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1049-11.2.0.11130</vt:lpwstr>
  </property>
  <property fmtid="{D5CDD505-2E9C-101B-9397-08002B2CF9AE}" pid="3" name="ICV">
    <vt:lpwstr>04DECDF435D34EB2A4FCA43026F9874B</vt:lpwstr>
  </property>
</Properties>
</file>